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5"/>
    <p:restoredTop sz="94673"/>
  </p:normalViewPr>
  <p:slideViewPr>
    <p:cSldViewPr snapToGrid="0">
      <p:cViewPr>
        <p:scale>
          <a:sx n="90" d="100"/>
          <a:sy n="90" d="100"/>
        </p:scale>
        <p:origin x="1560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8D3A7-1C56-BC93-D3E9-B490F99D09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1F47E7-93E6-045C-FBBE-2F2E57D879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245DD-E3A5-D27B-7D42-BEF7716EA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D9CF9F-FACA-8F60-46D0-BE1C80CBB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CE6D2-6E6F-6635-1C85-1743C7043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3250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E7665-7A24-65E3-C42F-EF5355143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3128F9-D6A3-4605-E4EE-5C9BDDCBE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A52CCC-3960-84C4-A2AC-74D3B4B2A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CD89B-0BE9-7A66-BC81-2517CAE4F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205E4-2F0B-9B12-34F2-B0DC9B420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4138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6F8330-A7DB-7413-99DE-648AEB8E8A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4642C2-B3BA-FA38-23C0-E58640EC56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21306-3AB0-E532-6979-013287E12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1A207-0B2C-33C2-AD2D-6762C5D2E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27736-8C83-8D71-B86C-DC4C293BB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9544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440AF-5605-3A8A-0E8D-3D43DD187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6602D-9996-B48E-82BD-5FC290243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52190-3A21-0CDD-0CFB-34577F1E0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20EEAE-35DC-FD0B-6E94-EB9852912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C499C-A352-5E6C-99FC-0AE4EA3AB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2017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15BDE-EB2F-D173-5C1C-F7D894CC5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2581C-9FB3-F410-3690-D807A56B7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766BC-8B30-5D98-D002-A86DA0260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736AB-9BC6-D75C-E3E5-E462FED15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47069-85AB-82CE-A2EB-59122FD9F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3736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D6C24-A0A0-408A-C478-23B562584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FF303-46AC-2ED6-5DB6-3C2157BBED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86552B-6AB6-914D-8F7D-87109E8341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DF8FA1-DC89-5CBA-B8CF-BF855C7CD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5E5C3B-7288-9D38-20D3-D45896A3F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8CBC5-B0DE-A07E-77FC-26E4F874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8004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9B4F4-8CF4-3125-DF2B-D1D2D3B8F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D31FC3-2114-3E81-0551-C461B55557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461CB5-CF9F-5EAE-47E7-F4A736E7C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6A5060-A12A-4A14-453B-CE120D1D04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9C6C73-5D13-5270-3CDD-0D71BF682C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268A05-955C-2580-82EE-F8AE4F709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04B985-DA30-97A0-2EFD-94625BA41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03F6EE-CE78-A4AB-1271-DB889F8DA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745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77633-AD94-C7FD-67F4-F96E7AAA4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256813-5F1F-4EEA-FD60-970637C50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425EEF-65EA-E4B7-BF63-40F67BD5C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D02358-C9E6-2290-938A-71D4E2884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7232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E66EF-9540-D1F7-83D9-E0E7C8F47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976726-6244-18EE-1924-C122D3E4B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3F4BF-38E3-A3FA-8D17-7626E17AB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284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6D5C1-8323-63C0-8CBB-2D8802F0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29FAF-E0CB-A3A0-17F2-C140F6A274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F85240-81E0-C499-9BCC-FFC9DA086D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02CE5-6259-3A6E-1D4C-EA8887AB8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B7CED8-9A10-7F7E-CD40-1F0D300B1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8742E2-9A7B-79C2-2B51-ABDD5A8AF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5259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8EFD-A6CE-C68C-62AE-A208D0808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F7371B-FF21-A94A-724B-BF9BC4C3C8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99D731-FA35-C3AB-09E4-ABA0BDBC0C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B653AC-46D7-A1AE-353F-3F3B0E981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8E906-5AD1-E54B-64FC-2AF890D1E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EEE739-26B4-5A4E-2CD3-DEA9CA0C8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5019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D1AAE8-6919-6F86-1EC4-08BFC6112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D838E2-35B5-415D-5631-B8EE5C951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F268A-7CE5-F07B-8ACE-9A43682895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4B01A1-DFC4-3A4D-A449-FCAF14E3782A}" type="datetimeFigureOut">
              <a:rPr lang="en-AU" smtClean="0"/>
              <a:t>22/8/2025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06204-AD32-D921-1A50-3F542C7340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89B6F-5F8E-77FC-948B-BBB1440FF3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F4E8E5-0F5B-574D-B680-2714FCCA06E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3870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sun shining through clouds&#10;&#10;AI-generated content may be incorrect.">
            <a:extLst>
              <a:ext uri="{FF2B5EF4-FFF2-40B4-BE49-F238E27FC236}">
                <a16:creationId xmlns:a16="http://schemas.microsoft.com/office/drawing/2014/main" id="{C798C056-E02C-5760-CA6A-4E8C1FD42C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788" r="14615" b="21219"/>
          <a:stretch>
            <a:fillRect/>
          </a:stretch>
        </p:blipFill>
        <p:spPr>
          <a:xfrm>
            <a:off x="20" y="1281"/>
            <a:ext cx="12188952" cy="68567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F259AC-740E-1308-8A26-4B7AB84AF362}"/>
              </a:ext>
            </a:extLst>
          </p:cNvPr>
          <p:cNvSpPr txBox="1"/>
          <p:nvPr/>
        </p:nvSpPr>
        <p:spPr>
          <a:xfrm>
            <a:off x="360402" y="1067949"/>
            <a:ext cx="118315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0" dirty="0">
                <a:solidFill>
                  <a:schemeClr val="bg1"/>
                </a:solidFill>
                <a:latin typeface="Oswald" pitchFamily="2" charset="77"/>
              </a:rPr>
              <a:t>THE REVELATION</a:t>
            </a:r>
          </a:p>
          <a:p>
            <a:r>
              <a:rPr lang="en-AU" sz="8000" dirty="0">
                <a:solidFill>
                  <a:schemeClr val="bg1"/>
                </a:solidFill>
                <a:latin typeface="Oswald" pitchFamily="2" charset="77"/>
              </a:rPr>
              <a:t>OF JESUS CHRIST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D3EDC1-939A-27FD-BDE9-16678C63E8D2}"/>
              </a:ext>
            </a:extLst>
          </p:cNvPr>
          <p:cNvSpPr txBox="1"/>
          <p:nvPr/>
        </p:nvSpPr>
        <p:spPr>
          <a:xfrm>
            <a:off x="360402" y="5436108"/>
            <a:ext cx="11831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>
                <a:solidFill>
                  <a:schemeClr val="bg1"/>
                </a:solidFill>
                <a:latin typeface="Oswald" pitchFamily="2" charset="77"/>
              </a:rPr>
              <a:t>1.1-8: THE FIRST FIVE WORDS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6AEC3C-61B6-C856-E865-44790C2F4553}"/>
              </a:ext>
            </a:extLst>
          </p:cNvPr>
          <p:cNvSpPr txBox="1"/>
          <p:nvPr/>
        </p:nvSpPr>
        <p:spPr>
          <a:xfrm>
            <a:off x="178697" y="6554858"/>
            <a:ext cx="118315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000" dirty="0">
                <a:solidFill>
                  <a:schemeClr val="bg1"/>
                </a:solidFill>
                <a:latin typeface="Oswald" pitchFamily="2" charset="77"/>
              </a:rPr>
              <a:t>Photo by Nikola </a:t>
            </a:r>
            <a:r>
              <a:rPr lang="en-AU" sz="1000" dirty="0" err="1">
                <a:solidFill>
                  <a:schemeClr val="bg1"/>
                </a:solidFill>
                <a:latin typeface="Oswald" pitchFamily="2" charset="77"/>
              </a:rPr>
              <a:t>Ancevski</a:t>
            </a:r>
            <a:r>
              <a:rPr lang="en-AU" sz="1000" dirty="0">
                <a:solidFill>
                  <a:schemeClr val="bg1"/>
                </a:solidFill>
                <a:latin typeface="Oswald" pitchFamily="2" charset="77"/>
              </a:rPr>
              <a:t> on </a:t>
            </a:r>
            <a:r>
              <a:rPr lang="en-AU" sz="1000" dirty="0" err="1">
                <a:solidFill>
                  <a:schemeClr val="bg1"/>
                </a:solidFill>
                <a:latin typeface="Oswald" pitchFamily="2" charset="77"/>
              </a:rPr>
              <a:t>Unsplash</a:t>
            </a:r>
            <a:endParaRPr lang="en-AU" sz="1000" dirty="0">
              <a:solidFill>
                <a:schemeClr val="bg1"/>
              </a:solidFill>
              <a:latin typeface="Oswa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83684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17</Words>
  <Application>Microsoft Macintosh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Oswald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Michael Baines</dc:creator>
  <cp:lastModifiedBy>Michael Baines</cp:lastModifiedBy>
  <cp:revision>3</cp:revision>
  <dcterms:created xsi:type="dcterms:W3CDTF">2025-08-22T02:49:02Z</dcterms:created>
  <dcterms:modified xsi:type="dcterms:W3CDTF">2025-08-22T03:04:05Z</dcterms:modified>
</cp:coreProperties>
</file>